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307" r:id="rId2"/>
    <p:sldId id="308" r:id="rId3"/>
    <p:sldId id="297" r:id="rId4"/>
    <p:sldId id="257" r:id="rId5"/>
    <p:sldId id="304" r:id="rId6"/>
    <p:sldId id="258" r:id="rId7"/>
    <p:sldId id="259" r:id="rId8"/>
    <p:sldId id="305" r:id="rId9"/>
    <p:sldId id="301" r:id="rId10"/>
    <p:sldId id="302" r:id="rId11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9890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37513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Yield: </a:t>
            </a:r>
            <a:endParaRPr lang="en-US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) Herbage yield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First year: 25-30 t/ha/year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Second year: 40-45 t/ha/year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2690336"/>
            <a:ext cx="8534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Oil yield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year: 200 - 300 kg/ha,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year: 320 - 450 kg/ha,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 constituent: Citronellal-32-45%, Geraniol-12-18%, citronellol-11-15%,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geranyl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acetate-3-8% .</a:t>
            </a:r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109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Production technology of citronella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228600" y="824099"/>
            <a:ext cx="78485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citronella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Cymbopogon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winterianus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Ceylon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citronella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Cymbopogon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nardus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Graminae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         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2n=40,60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                           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Asia.</a:t>
            </a:r>
          </a:p>
        </p:txBody>
      </p:sp>
      <p:sp>
        <p:nvSpPr>
          <p:cNvPr id="4" name="Rectangle 3"/>
          <p:cNvSpPr/>
          <p:nvPr/>
        </p:nvSpPr>
        <p:spPr>
          <a:xfrm>
            <a:off x="577362" y="3472384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Plant Part use </a:t>
            </a:r>
            <a:r>
              <a:rPr lang="en-US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Leaves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66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citronella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457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3399" y="6096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Uses 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1. Starting material for production of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Geraniol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&amp; citronellal.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2. Perfumery, soap &amp; cosmetics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3. Preparation of detergent, household cleaners, insecticide, polishes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4. In pharmaceuticals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5. 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flavouring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industries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6. As an ingredient in deodorants, mosquito repellent cream &amp; allied products.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7. Also spent grass in paper preparation &amp; as fuel. </a:t>
            </a:r>
          </a:p>
        </p:txBody>
      </p:sp>
    </p:spTree>
    <p:extLst>
      <p:ext uri="{BB962C8B-B14F-4D97-AF65-F5344CB8AC3E}">
        <p14:creationId xmlns:p14="http://schemas.microsoft.com/office/powerpoint/2010/main" val="371832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52400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Soils rich in humus having good water holding capacity and good drainage sandy loam should be preferred. pH: 5.0-7.5 Alkaline water logged soils are detrimental for crop growth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Humid climate with warm temperature with well distributed rainfall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growth of Citronella. Abundant sunlight well distributed rainfall of 200-250 cm with 75-90% RH. Under shade growth is poor.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76199" y="4055283"/>
            <a:ext cx="899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RRL JOR-3-1970: oil%-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46.2%,  IW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31243, IW 31245 (NBPGR, Delhi)-Java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CIMAP/Bio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Manjusha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Mandakini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Jerlab-2, Java citronella, Java II and Ceylon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citronella are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 yielding varieties.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199" y="161192"/>
            <a:ext cx="8991600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of Propagation: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Slips. Due to irregularities in Meiosis, viable seeds are not formed. Therefore citronella is propagating through slips, obtained by dividing healthy mature clumps. Each slip should have 2-3 tillers. At the time of planting trim fibrous roots and leaves. 0.05 ha of 1- 4 year old plantation is enough as planting material i.e. slips for planting in 1 ha of main field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76199" y="2673568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Planting Time: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Onset of monsoon or at the middle of rainy season i.e. June – July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507" y="3695093"/>
            <a:ext cx="85344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Transplanted on ridges and furrows.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Spacing:60 x 90 cm (Plant population:18,000 plants/ha)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60x60cm (Plant population:28,000 plants/ha) 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398" y="1705928"/>
            <a:ext cx="872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dose: 200:80:80kg NPK/ha per year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8-10 tons of compost mixed with 60 kg P205 and 50 kg K20 per hectare before plantation. N should be applied in 4 split doses.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398" y="3962400"/>
            <a:ext cx="87278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healthy crop growth it should be irrigated frequently.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interval of 15 days in winter and 10 days in summer is required for good yield.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168" y="228600"/>
            <a:ext cx="91088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Weeding: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Weeding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for the first 2-3 months till the planting material get established.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Earthing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up: done up to 4 months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368" y="376448"/>
            <a:ext cx="9143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Weeding: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 hoeing and weeding are done as and when required.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11367" y="17526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cuttings may be obtained in the first year commencing 6 months after planting. Leaf blades contain more oil than sheath and hence harvesting is done 15-20 cm above the ground level.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Optimum oil yield is obtained when the sixth leaf is well developed.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1 year the harvesting is needed at 2.5 months interval.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 is economical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4-5 years.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</TotalTime>
  <Words>862</Words>
  <Application>Microsoft Office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252</cp:revision>
  <cp:lastPrinted>2024-02-10T08:58:42Z</cp:lastPrinted>
  <dcterms:created xsi:type="dcterms:W3CDTF">2019-11-14T04:58:58Z</dcterms:created>
  <dcterms:modified xsi:type="dcterms:W3CDTF">2024-04-17T08:33:10Z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